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60" r:id="rId4"/>
    <p:sldId id="261" r:id="rId5"/>
    <p:sldId id="257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7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6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2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2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13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2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2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2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6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9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6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7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376" y="579284"/>
            <a:ext cx="7575269" cy="3094442"/>
          </a:xfrm>
        </p:spPr>
        <p:txBody>
          <a:bodyPr/>
          <a:lstStyle/>
          <a:p>
            <a:r>
              <a:rPr lang="en-US" dirty="0" smtClean="0"/>
              <a:t>World Urban Development Data</a:t>
            </a:r>
            <a:br>
              <a:rPr lang="en-US" dirty="0" smtClean="0"/>
            </a:br>
            <a:r>
              <a:rPr lang="en-US" dirty="0" smtClean="0"/>
              <a:t>Wizard of Oz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945854"/>
            <a:ext cx="6498159" cy="15571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Presented By</a:t>
            </a:r>
          </a:p>
          <a:p>
            <a:r>
              <a:rPr lang="en-US" dirty="0" err="1" smtClean="0"/>
              <a:t>Kartikey</a:t>
            </a:r>
            <a:r>
              <a:rPr lang="en-US" dirty="0" smtClean="0"/>
              <a:t> </a:t>
            </a:r>
            <a:r>
              <a:rPr lang="en-US" dirty="0" err="1" smtClean="0"/>
              <a:t>Pradhan</a:t>
            </a:r>
            <a:endParaRPr lang="en-US" dirty="0" smtClean="0"/>
          </a:p>
          <a:p>
            <a:r>
              <a:rPr lang="en-US" dirty="0" smtClean="0"/>
              <a:t>Murugappan Nachiappan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5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30"/>
            <a:ext cx="8229600" cy="630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7" name="Content Placeholder 6" descr="Screen Shot 2015-11-08 at 5.29.5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3134"/>
          <a:stretch>
            <a:fillRect/>
          </a:stretch>
        </p:blipFill>
        <p:spPr>
          <a:xfrm>
            <a:off x="331788" y="903288"/>
            <a:ext cx="8470900" cy="5648325"/>
          </a:xfrm>
        </p:spPr>
      </p:pic>
    </p:spTree>
    <p:extLst>
      <p:ext uri="{BB962C8B-B14F-4D97-AF65-F5344CB8AC3E}">
        <p14:creationId xmlns:p14="http://schemas.microsoft.com/office/powerpoint/2010/main" val="216810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30"/>
            <a:ext cx="8229600" cy="630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Country Analysis</a:t>
            </a:r>
            <a:endParaRPr lang="en-US" dirty="0"/>
          </a:p>
        </p:txBody>
      </p:sp>
      <p:pic>
        <p:nvPicPr>
          <p:cNvPr id="4" name="Content Placeholder 3" descr="Screen Shot 2015-11-08 at 5.29.2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r="1164"/>
          <a:stretch>
            <a:fillRect/>
          </a:stretch>
        </p:blipFill>
        <p:spPr>
          <a:xfrm>
            <a:off x="173038" y="1009650"/>
            <a:ext cx="8816975" cy="5641975"/>
          </a:xfrm>
        </p:spPr>
      </p:pic>
    </p:spTree>
    <p:extLst>
      <p:ext uri="{BB962C8B-B14F-4D97-AF65-F5344CB8AC3E}">
        <p14:creationId xmlns:p14="http://schemas.microsoft.com/office/powerpoint/2010/main" val="177241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30"/>
            <a:ext cx="8229600" cy="630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Country Analysis</a:t>
            </a:r>
            <a:endParaRPr lang="en-US" dirty="0"/>
          </a:p>
        </p:txBody>
      </p:sp>
      <p:pic>
        <p:nvPicPr>
          <p:cNvPr id="5" name="Content Placeholder 4" descr="Screen Shot 2015-11-08 at 5.48.0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r="1076"/>
          <a:stretch>
            <a:fillRect/>
          </a:stretch>
        </p:blipFill>
        <p:spPr>
          <a:xfrm>
            <a:off x="303213" y="1023938"/>
            <a:ext cx="8586787" cy="5484812"/>
          </a:xfrm>
        </p:spPr>
      </p:pic>
    </p:spTree>
    <p:extLst>
      <p:ext uri="{BB962C8B-B14F-4D97-AF65-F5344CB8AC3E}">
        <p14:creationId xmlns:p14="http://schemas.microsoft.com/office/powerpoint/2010/main" val="393811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30"/>
            <a:ext cx="8229600" cy="630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Multi-Country Comparison</a:t>
            </a:r>
            <a:endParaRPr lang="en-US" dirty="0"/>
          </a:p>
        </p:txBody>
      </p:sp>
      <p:pic>
        <p:nvPicPr>
          <p:cNvPr id="4" name="Content Placeholder 3" descr="Screen Shot 2015-11-08 at 5.29.0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r="591"/>
          <a:stretch>
            <a:fillRect/>
          </a:stretch>
        </p:blipFill>
        <p:spPr>
          <a:xfrm>
            <a:off x="187325" y="1096963"/>
            <a:ext cx="8759825" cy="5540375"/>
          </a:xfrm>
        </p:spPr>
      </p:pic>
    </p:spTree>
    <p:extLst>
      <p:ext uri="{BB962C8B-B14F-4D97-AF65-F5344CB8AC3E}">
        <p14:creationId xmlns:p14="http://schemas.microsoft.com/office/powerpoint/2010/main" val="58477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Demo</a:t>
            </a:r>
            <a:endParaRPr lang="en-US" dirty="0"/>
          </a:p>
        </p:txBody>
      </p:sp>
      <p:pic>
        <p:nvPicPr>
          <p:cNvPr id="4" name="WizardOfOz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788" y="1417638"/>
            <a:ext cx="7754629" cy="4708525"/>
          </a:xfrm>
        </p:spPr>
      </p:pic>
    </p:spTree>
    <p:extLst>
      <p:ext uri="{BB962C8B-B14F-4D97-AF65-F5344CB8AC3E}">
        <p14:creationId xmlns:p14="http://schemas.microsoft.com/office/powerpoint/2010/main" val="317267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22</Words>
  <Application>Microsoft Macintosh PowerPoint</Application>
  <PresentationFormat>On-screen Show (4:3)</PresentationFormat>
  <Paragraphs>9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World Urban Development Data Wizard of Oz Presentation</vt:lpstr>
      <vt:lpstr>Home Page</vt:lpstr>
      <vt:lpstr>Country Analysis</vt:lpstr>
      <vt:lpstr>Country Analysis</vt:lpstr>
      <vt:lpstr>Multi-Country Comparison</vt:lpstr>
      <vt:lpstr>Working 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Urban Development Data Wizard of Oz Presentation</dc:title>
  <dc:creator>Murugappan Nachiappan</dc:creator>
  <cp:lastModifiedBy>Murugappan Nachiappan</cp:lastModifiedBy>
  <cp:revision>6</cp:revision>
  <dcterms:created xsi:type="dcterms:W3CDTF">2015-11-08T07:35:46Z</dcterms:created>
  <dcterms:modified xsi:type="dcterms:W3CDTF">2015-11-09T00:13:36Z</dcterms:modified>
</cp:coreProperties>
</file>